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9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329C-212A-4F78-BB77-8894ED60AF8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AA1-8F97-4ABA-B78C-5673B036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98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329C-212A-4F78-BB77-8894ED60AF8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AA1-8F97-4ABA-B78C-5673B036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5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329C-212A-4F78-BB77-8894ED60AF8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AA1-8F97-4ABA-B78C-5673B036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93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329C-212A-4F78-BB77-8894ED60AF8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AA1-8F97-4ABA-B78C-5673B036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3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329C-212A-4F78-BB77-8894ED60AF8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AA1-8F97-4ABA-B78C-5673B036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79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329C-212A-4F78-BB77-8894ED60AF8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AA1-8F97-4ABA-B78C-5673B036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201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329C-212A-4F78-BB77-8894ED60AF8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AA1-8F97-4ABA-B78C-5673B036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71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329C-212A-4F78-BB77-8894ED60AF8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AA1-8F97-4ABA-B78C-5673B036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1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329C-212A-4F78-BB77-8894ED60AF8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AA1-8F97-4ABA-B78C-5673B036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06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329C-212A-4F78-BB77-8894ED60AF8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AA1-8F97-4ABA-B78C-5673B036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72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329C-212A-4F78-BB77-8894ED60AF8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AA1-8F97-4ABA-B78C-5673B036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25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1329C-212A-4F78-BB77-8894ED60AF8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5EAA1-8F97-4ABA-B78C-5673B036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807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mohoa.ha@usps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96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075" y="228600"/>
            <a:ext cx="6486525" cy="968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43200" y="1258669"/>
            <a:ext cx="3809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u="sng" dirty="0" smtClean="0">
                <a:solidFill>
                  <a:srgbClr val="FF5050"/>
                </a:solidFill>
              </a:rPr>
              <a:t>SAVE THE DATE</a:t>
            </a:r>
            <a:endParaRPr lang="en-US" sz="3600" b="1" i="1" u="sng" dirty="0">
              <a:solidFill>
                <a:srgbClr val="FF505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8800" y="3352800"/>
            <a:ext cx="603348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Date: 	Thursday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November 14,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Time: 	9:30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a.m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. - 2:00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p.m. </a:t>
            </a: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Location: 	Pacific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Area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Office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		Area Vice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President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Boardroom</a:t>
            </a:r>
            <a:b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		11255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Rancho Carmel Dr. </a:t>
            </a: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	San Diego CA 92197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6219825"/>
            <a:ext cx="21717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lowchart: Process 7"/>
          <p:cNvSpPr/>
          <p:nvPr/>
        </p:nvSpPr>
        <p:spPr>
          <a:xfrm>
            <a:off x="152400" y="152400"/>
            <a:ext cx="8839200" cy="65532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71600" y="5181600"/>
            <a:ext cx="6375773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  <a:effectLst/>
              </a:rPr>
              <a:t>Lunch Provided - No Cost – Raffles  </a:t>
            </a:r>
          </a:p>
          <a:p>
            <a:pPr algn="ctr"/>
            <a:r>
              <a:rPr lang="en-US" sz="1600" b="1" dirty="0" smtClean="0">
                <a:solidFill>
                  <a:srgbClr val="002060"/>
                </a:solidFill>
                <a:effectLst/>
              </a:rPr>
              <a:t>More Information to Follow</a:t>
            </a:r>
          </a:p>
          <a:p>
            <a:pPr algn="ctr"/>
            <a:r>
              <a:rPr lang="en-US" sz="1600" b="1" dirty="0" smtClean="0">
                <a:solidFill>
                  <a:srgbClr val="002060"/>
                </a:solidFill>
                <a:effectLst/>
              </a:rPr>
              <a:t>Questions? Mohoa Ha at 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hlinkClick r:id="rId4"/>
              </a:rPr>
              <a:t>mohoa.ha@usps.gov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</a:rPr>
              <a:t>or </a:t>
            </a:r>
            <a:r>
              <a:rPr lang="en-US" sz="1600" b="1" dirty="0" smtClean="0">
                <a:solidFill>
                  <a:srgbClr val="002060"/>
                </a:solidFill>
              </a:rPr>
              <a:t>858-674-2662</a:t>
            </a:r>
            <a:endParaRPr lang="en-US" sz="16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1917918"/>
            <a:ext cx="8153400" cy="1384995"/>
          </a:xfrm>
          <a:prstGeom prst="rect">
            <a:avLst/>
          </a:prstGeom>
          <a:noFill/>
          <a:effectLst>
            <a:glow rad="101600">
              <a:srgbClr val="FF0000"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The Pacific Area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 Proudly Announces </a:t>
            </a:r>
            <a:r>
              <a:rPr lang="en-US" sz="2800" b="1" dirty="0" smtClean="0">
                <a:solidFill>
                  <a:srgbClr val="002060"/>
                </a:solidFill>
              </a:rPr>
              <a:t>the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 Areas Inspiring Mail (AIM) </a:t>
            </a:r>
            <a:r>
              <a:rPr lang="en-US" sz="2800" b="1" dirty="0" smtClean="0">
                <a:solidFill>
                  <a:srgbClr val="002060"/>
                </a:solidFill>
              </a:rPr>
              <a:t>Meeting</a:t>
            </a:r>
          </a:p>
        </p:txBody>
      </p:sp>
    </p:spTree>
    <p:extLst>
      <p:ext uri="{BB962C8B-B14F-4D97-AF65-F5344CB8AC3E}">
        <p14:creationId xmlns:p14="http://schemas.microsoft.com/office/powerpoint/2010/main" val="73562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1048</TotalTime>
  <Words>39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Blank</vt:lpstr>
      <vt:lpstr>PowerPoint Presentation</vt:lpstr>
    </vt:vector>
  </TitlesOfParts>
  <Company>US Postal Service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Tiberia, Michelle N - San Diego, CA</dc:creator>
  <cp:lastModifiedBy>Ha, Mohoa</cp:lastModifiedBy>
  <cp:revision>16</cp:revision>
  <cp:lastPrinted>2017-12-14T00:53:40Z</cp:lastPrinted>
  <dcterms:created xsi:type="dcterms:W3CDTF">2017-12-14T00:24:41Z</dcterms:created>
  <dcterms:modified xsi:type="dcterms:W3CDTF">2019-08-16T17:14:23Z</dcterms:modified>
</cp:coreProperties>
</file>